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0" r:id="rId6"/>
    <p:sldId id="270" r:id="rId7"/>
    <p:sldId id="259" r:id="rId8"/>
    <p:sldId id="261" r:id="rId9"/>
    <p:sldId id="262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5718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1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288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201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980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245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435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3674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79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5401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983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64E81-D208-4642-A6F3-E641CD0473C5}" type="datetimeFigureOut">
              <a:rPr lang="zh-TW" altLang="en-US" smtClean="0"/>
              <a:t>2023/2/10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6A3F-38E8-44FF-95DE-3E0896C926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0341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14764" y="1833563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sz="138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如何選社團</a:t>
            </a:r>
            <a:endParaRPr lang="zh-TW" altLang="en-US" sz="138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101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7.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左邊會出現一排社團選單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　以及開放選</a:t>
            </a:r>
            <a:r>
              <a:rPr lang="zh-TW" altLang="en-US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社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時間的時間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72" y="1825625"/>
            <a:ext cx="8064256" cy="4351338"/>
          </a:xfrm>
        </p:spPr>
      </p:pic>
      <p:sp>
        <p:nvSpPr>
          <p:cNvPr id="5" name="矩形 4"/>
          <p:cNvSpPr/>
          <p:nvPr/>
        </p:nvSpPr>
        <p:spPr>
          <a:xfrm>
            <a:off x="3928675" y="3504268"/>
            <a:ext cx="1047585" cy="242489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928674" y="2663523"/>
            <a:ext cx="1047585" cy="3082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41733" y="2247900"/>
            <a:ext cx="465666" cy="135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19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８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.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點選社團，右上角按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[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加入社團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]</a:t>
            </a:r>
            <a:b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　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（請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選擇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個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）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44" y="1825625"/>
            <a:ext cx="8095512" cy="4351338"/>
          </a:xfrm>
        </p:spPr>
      </p:pic>
      <p:sp>
        <p:nvSpPr>
          <p:cNvPr id="5" name="矩形 4"/>
          <p:cNvSpPr/>
          <p:nvPr/>
        </p:nvSpPr>
        <p:spPr>
          <a:xfrm>
            <a:off x="7459274" y="2629656"/>
            <a:ext cx="1047585" cy="3082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592667" y="42809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dirty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選社志願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序請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選擇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個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你想加入的社團</a:t>
            </a:r>
            <a:endParaRPr lang="en-US" altLang="zh-TW" dirty="0" smtClean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pPr algn="ctr"/>
            <a:r>
              <a:rPr lang="zh-TW" altLang="en-US" dirty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請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選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個</a:t>
            </a:r>
            <a:r>
              <a:rPr lang="zh-TW" altLang="en-US" dirty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　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個</a:t>
            </a:r>
            <a:r>
              <a:rPr lang="zh-TW" altLang="en-US" dirty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　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個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1733" y="2247900"/>
            <a:ext cx="465666" cy="135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750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９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.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 按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[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加入社團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]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後，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zh-TW" altLang="en-US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　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視窗會彈出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[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儲存志願序成功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]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384" y="1825625"/>
            <a:ext cx="8111232" cy="4351338"/>
          </a:xfrm>
        </p:spPr>
      </p:pic>
      <p:sp>
        <p:nvSpPr>
          <p:cNvPr id="5" name="矩形 4"/>
          <p:cNvSpPr/>
          <p:nvPr/>
        </p:nvSpPr>
        <p:spPr>
          <a:xfrm>
            <a:off x="5147874" y="2087790"/>
            <a:ext cx="1930259" cy="5961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62125" y="3467100"/>
            <a:ext cx="230576" cy="2681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4733668" y="3781667"/>
            <a:ext cx="3135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已</a:t>
            </a:r>
            <a:r>
              <a:rPr lang="zh-TW" altLang="en-US" sz="16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加志願會在列表末端出現星號</a:t>
            </a:r>
            <a:endParaRPr lang="zh-TW" altLang="en-US" sz="1600" dirty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41733" y="2247900"/>
            <a:ext cx="465666" cy="135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250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１０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.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 按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[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選社志願表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]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後，</a:t>
            </a:r>
            <a:r>
              <a:rPr lang="zh-TW" altLang="en-US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調整志願先後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62" y="1825625"/>
            <a:ext cx="8087676" cy="4351338"/>
          </a:xfrm>
        </p:spPr>
      </p:pic>
      <p:sp>
        <p:nvSpPr>
          <p:cNvPr id="5" name="矩形 4"/>
          <p:cNvSpPr/>
          <p:nvPr/>
        </p:nvSpPr>
        <p:spPr>
          <a:xfrm>
            <a:off x="3568700" y="3105150"/>
            <a:ext cx="117475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2163041" y="3335482"/>
            <a:ext cx="19245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點選［選</a:t>
            </a:r>
            <a:r>
              <a:rPr lang="zh-TW" altLang="en-US" sz="1600" dirty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社</a:t>
            </a:r>
            <a:r>
              <a:rPr lang="zh-TW" altLang="en-US" sz="16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志願表］</a:t>
            </a:r>
            <a:endParaRPr lang="zh-TW" altLang="en-US" sz="1600" dirty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69426" y="2872085"/>
            <a:ext cx="170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上下移動志願序</a:t>
            </a:r>
            <a:endParaRPr lang="zh-TW" altLang="en-US" sz="1600" dirty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289800" y="3219450"/>
            <a:ext cx="514350" cy="2159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肘形接點 9"/>
          <p:cNvCxnSpPr/>
          <p:nvPr/>
        </p:nvCxnSpPr>
        <p:spPr>
          <a:xfrm>
            <a:off x="7912100" y="3333750"/>
            <a:ext cx="565150" cy="107950"/>
          </a:xfrm>
          <a:prstGeom prst="bent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8477250" y="3333750"/>
            <a:ext cx="1405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按［－］</a:t>
            </a:r>
            <a:endParaRPr lang="en-US" altLang="zh-TW" sz="1600" dirty="0" smtClean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可以刪減</a:t>
            </a:r>
            <a:endParaRPr lang="en-US" altLang="zh-TW" sz="1600" dirty="0" smtClean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已加入的社團</a:t>
            </a:r>
            <a:endParaRPr lang="zh-TW" altLang="en-US" sz="1600" dirty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41733" y="2247900"/>
            <a:ext cx="465666" cy="135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66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１１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.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 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最後記得按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[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儲存志願序更動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]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，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　　顯示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[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儲存志願序成功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]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就完成了！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62" y="1825625"/>
            <a:ext cx="8087676" cy="4351338"/>
          </a:xfrm>
        </p:spPr>
      </p:pic>
      <p:sp>
        <p:nvSpPr>
          <p:cNvPr id="5" name="矩形 4"/>
          <p:cNvSpPr/>
          <p:nvPr/>
        </p:nvSpPr>
        <p:spPr>
          <a:xfrm>
            <a:off x="7327900" y="2673350"/>
            <a:ext cx="1174750" cy="228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118100" y="2123016"/>
            <a:ext cx="1943100" cy="550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941733" y="2247900"/>
            <a:ext cx="465666" cy="135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923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97008"/>
          </a:xfrm>
        </p:spPr>
        <p:txBody>
          <a:bodyPr>
            <a:normAutofit/>
          </a:bodyPr>
          <a:lstStyle/>
          <a:p>
            <a:pPr algn="ctr"/>
            <a:r>
              <a:rPr lang="zh-TW" altLang="en-US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選社時間</a:t>
            </a:r>
            <a:r>
              <a:rPr lang="en-US" altLang="zh-TW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en-US" altLang="zh-TW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2/10  </a:t>
            </a:r>
            <a:r>
              <a:rPr lang="zh-TW" altLang="en-US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 上午 </a:t>
            </a:r>
            <a:r>
              <a:rPr lang="en-US" altLang="zh-TW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08</a:t>
            </a:r>
            <a:r>
              <a:rPr lang="zh-TW" altLang="en-US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：</a:t>
            </a:r>
            <a:r>
              <a:rPr lang="en-US" altLang="zh-TW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00      –      </a:t>
            </a:r>
            <a:r>
              <a:rPr lang="en-US" altLang="zh-TW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2/13  </a:t>
            </a:r>
            <a:r>
              <a:rPr lang="zh-TW" altLang="en-US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下午 </a:t>
            </a:r>
            <a:r>
              <a:rPr lang="en-US" altLang="zh-TW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15</a:t>
            </a:r>
            <a:r>
              <a:rPr lang="zh-TW" altLang="en-US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：</a:t>
            </a:r>
            <a:r>
              <a:rPr lang="en-US" altLang="zh-TW" spc="-3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00</a:t>
            </a:r>
            <a: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zh-TW" altLang="en-US" spc="-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發生線上選</a:t>
            </a:r>
            <a:r>
              <a:rPr lang="zh-TW" altLang="en-US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社障礙</a:t>
            </a:r>
            <a: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zh-TW" altLang="en-US" spc="-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或是家中無電腦網路可選社的</a:t>
            </a:r>
            <a:r>
              <a:rPr lang="zh-TW" altLang="en-US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同學</a:t>
            </a:r>
            <a: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zh-TW" altLang="en-US" spc="-300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請於開學</a:t>
            </a:r>
            <a:r>
              <a:rPr lang="zh-TW" altLang="en-US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日</a:t>
            </a:r>
            <a: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2/13</a:t>
            </a:r>
            <a:r>
              <a:rPr lang="zh-TW" altLang="en-US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使用</a:t>
            </a:r>
            <a:r>
              <a:rPr lang="zh-TW" altLang="en-US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班級教室電腦選社</a:t>
            </a:r>
            <a: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zh-TW" altLang="en-US" spc="-3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實在不行，請中午找學務處訓育組長報到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9297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985982" y="3172980"/>
            <a:ext cx="10515600" cy="1325563"/>
          </a:xfrm>
        </p:spPr>
        <p:txBody>
          <a:bodyPr>
            <a:noAutofit/>
          </a:bodyPr>
          <a:lstStyle/>
          <a:p>
            <a:r>
              <a:rPr lang="en-US" altLang="zh-TW" sz="72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http://</a:t>
            </a:r>
            <a:r>
              <a:rPr lang="en-US" altLang="zh-TW" sz="7200" dirty="0" err="1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gg.gg</a:t>
            </a:r>
            <a:r>
              <a:rPr lang="en-US" altLang="zh-TW" sz="72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/</a:t>
            </a:r>
            <a:r>
              <a:rPr lang="en-US" altLang="zh-TW" sz="7200" dirty="0" err="1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scjhclub</a:t>
            </a:r>
            <a:endParaRPr lang="zh-TW" altLang="en-US" sz="72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985982" y="13763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線上選社網頁版影片指南</a:t>
            </a:r>
            <a:endParaRPr lang="zh-TW" altLang="en-US" sz="7200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9396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1.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打開學校首頁</a:t>
            </a:r>
            <a:endParaRPr lang="zh-TW" altLang="en-US" dirty="0"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515" y="1862138"/>
            <a:ext cx="8040969" cy="4351337"/>
          </a:xfrm>
        </p:spPr>
      </p:pic>
    </p:spTree>
    <p:extLst>
      <p:ext uri="{BB962C8B-B14F-4D97-AF65-F5344CB8AC3E}">
        <p14:creationId xmlns:p14="http://schemas.microsoft.com/office/powerpoint/2010/main" val="3524464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2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.[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學生園地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]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→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[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獅甲</a:t>
            </a:r>
            <a:r>
              <a:rPr lang="en-US" altLang="zh-TW" dirty="0" err="1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ischool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親師平台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]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41" y="1825625"/>
            <a:ext cx="8048717" cy="4351338"/>
          </a:xfrm>
        </p:spPr>
      </p:pic>
      <p:sp>
        <p:nvSpPr>
          <p:cNvPr id="5" name="矩形 4"/>
          <p:cNvSpPr/>
          <p:nvPr/>
        </p:nvSpPr>
        <p:spPr>
          <a:xfrm>
            <a:off x="4827871" y="2101850"/>
            <a:ext cx="475649" cy="2274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4883751" y="2454542"/>
            <a:ext cx="1019209" cy="15099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371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源石黑體 H" panose="020B0A00000000000000" pitchFamily="34" charset="-120"/>
                <a:ea typeface="源石黑體 H" panose="020B0A00000000000000" pitchFamily="34" charset="-120"/>
              </a:rPr>
              <a:t>3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.[Sign In with Google]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矩形 4"/>
          <p:cNvSpPr/>
          <p:nvPr/>
        </p:nvSpPr>
        <p:spPr>
          <a:xfrm>
            <a:off x="6771641" y="3139440"/>
            <a:ext cx="914400" cy="198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234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你的</a:t>
            </a:r>
            <a:r>
              <a:rPr lang="en-US" altLang="zh-TW" dirty="0" err="1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ischool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帳號會是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>
          <a:xfrm>
            <a:off x="838200" y="173030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60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s </a:t>
            </a:r>
            <a:r>
              <a:rPr lang="en-US" altLang="zh-TW" sz="6000" u="sng" dirty="0" smtClean="0">
                <a:solidFill>
                  <a:schemeClr val="accent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10</a:t>
            </a:r>
            <a:r>
              <a:rPr lang="en-US" altLang="zh-TW" sz="60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 </a:t>
            </a:r>
            <a:r>
              <a:rPr lang="en-US" altLang="zh-TW" sz="6000" u="sng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01</a:t>
            </a:r>
            <a:r>
              <a:rPr lang="en-US" altLang="zh-TW" sz="6000" dirty="0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 </a:t>
            </a:r>
            <a:r>
              <a:rPr lang="en-US" altLang="zh-TW" sz="6000" u="sng" dirty="0" err="1" smtClean="0">
                <a:solidFill>
                  <a:srgbClr val="CC00FF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01</a:t>
            </a:r>
            <a:r>
              <a:rPr lang="en-US" altLang="zh-TW" sz="6000" dirty="0" err="1" smtClean="0">
                <a:solidFill>
                  <a:schemeClr val="accent5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@scjh.kh.edu.tw</a:t>
            </a:r>
            <a:endParaRPr lang="zh-TW" altLang="en-US" sz="6000" dirty="0">
              <a:solidFill>
                <a:schemeClr val="accent5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487361" y="2919986"/>
            <a:ext cx="923330" cy="3526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chemeClr val="accent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← 入學</a:t>
            </a:r>
            <a:r>
              <a:rPr lang="zh-TW" altLang="en-US" sz="4800" dirty="0">
                <a:solidFill>
                  <a:schemeClr val="accent6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年度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2598187" y="2919986"/>
            <a:ext cx="923330" cy="3526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← 班級</a:t>
            </a:r>
            <a:endParaRPr lang="zh-TW" altLang="en-US" sz="4800" dirty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3709013" y="2919986"/>
            <a:ext cx="923330" cy="352699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solidFill>
                  <a:srgbClr val="CC00FF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← 座號</a:t>
            </a:r>
            <a:endParaRPr lang="zh-TW" altLang="en-US" sz="4800" dirty="0">
              <a:solidFill>
                <a:srgbClr val="CC00FF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6383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4.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輸入你的</a:t>
            </a:r>
            <a:r>
              <a:rPr lang="en-US" altLang="zh-TW" dirty="0" err="1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ischool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帳號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(s******@</a:t>
            </a:r>
            <a:r>
              <a:rPr lang="en-US" altLang="zh-TW" dirty="0" err="1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scjh.kh.edu.tw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  <p:sp>
        <p:nvSpPr>
          <p:cNvPr id="5" name="矩形 4"/>
          <p:cNvSpPr/>
          <p:nvPr/>
        </p:nvSpPr>
        <p:spPr>
          <a:xfrm>
            <a:off x="4817713" y="2619675"/>
            <a:ext cx="2612990" cy="285709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408775" y="3916648"/>
            <a:ext cx="1404775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你的</a:t>
            </a:r>
            <a:r>
              <a:rPr lang="en-US" altLang="zh-TW" sz="1000" dirty="0" err="1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ischool</a:t>
            </a:r>
            <a:r>
              <a:rPr lang="zh-TW" altLang="en-US" sz="10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帳號</a:t>
            </a:r>
            <a:endParaRPr lang="zh-TW" altLang="en-US" sz="1000" dirty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421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5.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輸入你的</a:t>
            </a:r>
            <a:r>
              <a:rPr lang="en-US" altLang="zh-TW" dirty="0" err="1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ischool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密碼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/>
            </a:r>
            <a:b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</a:b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身分證字號</a:t>
            </a:r>
            <a:r>
              <a:rPr lang="en-US" altLang="zh-TW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)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872" y="1825625"/>
            <a:ext cx="8064256" cy="4351338"/>
          </a:xfrm>
        </p:spPr>
      </p:pic>
      <p:sp>
        <p:nvSpPr>
          <p:cNvPr id="5" name="矩形 4"/>
          <p:cNvSpPr/>
          <p:nvPr/>
        </p:nvSpPr>
        <p:spPr>
          <a:xfrm>
            <a:off x="4789504" y="2645075"/>
            <a:ext cx="2652695" cy="2976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901267" y="3568700"/>
            <a:ext cx="465666" cy="1354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600700" y="3750205"/>
            <a:ext cx="465667" cy="8889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5368668" y="4072467"/>
            <a:ext cx="149436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TW" altLang="en-US" sz="1000" dirty="0" smtClean="0">
                <a:solidFill>
                  <a:srgbClr val="FF0000"/>
                </a:solidFill>
                <a:latin typeface="源石黑體 H" panose="020B0A00000000000000" pitchFamily="34" charset="-120"/>
                <a:ea typeface="源石黑體 H" panose="020B0A00000000000000" pitchFamily="34" charset="-120"/>
              </a:rPr>
              <a:t>身分證字號</a:t>
            </a:r>
            <a:endParaRPr lang="zh-TW" altLang="en-US" sz="1000" dirty="0">
              <a:solidFill>
                <a:srgbClr val="FF0000"/>
              </a:solidFill>
              <a:latin typeface="源石黑體 H" panose="020B0A00000000000000" pitchFamily="34" charset="-120"/>
              <a:ea typeface="源石黑體 H" panose="020B0A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341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6.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登入後按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[</a:t>
            </a:r>
            <a:r>
              <a:rPr lang="zh-TW" altLang="en-US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社團選社</a:t>
            </a:r>
            <a:r>
              <a:rPr lang="en-US" altLang="zh-TW" dirty="0" smtClean="0">
                <a:latin typeface="源石黑體 H" panose="020B0A00000000000000" pitchFamily="34" charset="-120"/>
                <a:ea typeface="源石黑體 H" panose="020B0A00000000000000" pitchFamily="34" charset="-120"/>
              </a:rPr>
              <a:t>]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162" y="1825625"/>
            <a:ext cx="8087676" cy="4351338"/>
          </a:xfrm>
        </p:spPr>
      </p:pic>
      <p:sp>
        <p:nvSpPr>
          <p:cNvPr id="5" name="矩形 4"/>
          <p:cNvSpPr/>
          <p:nvPr/>
        </p:nvSpPr>
        <p:spPr>
          <a:xfrm>
            <a:off x="6488996" y="3918154"/>
            <a:ext cx="761550" cy="6353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371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195</Words>
  <Application>Microsoft Office PowerPoint</Application>
  <PresentationFormat>寬螢幕</PresentationFormat>
  <Paragraphs>30</Paragraphs>
  <Slides>15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源石黑體 H</vt:lpstr>
      <vt:lpstr>Arial</vt:lpstr>
      <vt:lpstr>Calibri</vt:lpstr>
      <vt:lpstr>Calibri Light</vt:lpstr>
      <vt:lpstr>Office 佈景主題</vt:lpstr>
      <vt:lpstr>如何選社團</vt:lpstr>
      <vt:lpstr>http://gg.gg/scjhclub</vt:lpstr>
      <vt:lpstr>1.打開學校首頁</vt:lpstr>
      <vt:lpstr>2.[學生園地]→[獅甲ischool親師平台]</vt:lpstr>
      <vt:lpstr>3.[Sign In with Google]</vt:lpstr>
      <vt:lpstr>你的ischool帳號會是</vt:lpstr>
      <vt:lpstr>4.輸入你的ischool帳號(s******@scjh.kh.edu.tw)</vt:lpstr>
      <vt:lpstr>5.輸入你的ischool密碼 (身分證字號)</vt:lpstr>
      <vt:lpstr>6.登入後按[社團選社]</vt:lpstr>
      <vt:lpstr>7.左邊會出現一排社團選單 　以及開放選社時間的時間</vt:lpstr>
      <vt:lpstr>８.點選社團，右上角按[加入社團] 　（請選擇3個）</vt:lpstr>
      <vt:lpstr>９. 按[加入社團]後， 　視窗會彈出[儲存志願序成功]</vt:lpstr>
      <vt:lpstr>１０. 按[選社志願表]後，調整志願先後</vt:lpstr>
      <vt:lpstr>１１. 最後記得按[儲存志願序更動]， 　　顯示[儲存志願序成功]就完成了！</vt:lpstr>
      <vt:lpstr>選社時間 2/10   上午 08：00      –      2/13  下午 15：00  發生線上選社障礙 或是家中無電腦網路可選社的同學 請於開學日2/13使用班級教室電腦選社 實在不行，請中午找學務處訓育組長報到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如何選社團</dc:title>
  <dc:creator>Amber Zhu</dc:creator>
  <cp:lastModifiedBy>user</cp:lastModifiedBy>
  <cp:revision>14</cp:revision>
  <dcterms:created xsi:type="dcterms:W3CDTF">2021-08-25T04:33:38Z</dcterms:created>
  <dcterms:modified xsi:type="dcterms:W3CDTF">2023-02-10T02:05:02Z</dcterms:modified>
</cp:coreProperties>
</file>